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4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874" y="10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90670262a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390670262a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515ad8f740_3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1515ad8f740_3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515ad8f740_3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1515ad8f740_3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515ad8f740_3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1515ad8f740_3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515ad8f740_3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1515ad8f740_3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515ad8f740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1515ad8f740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515ad8f740_3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1515ad8f740_3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515ad8f740_3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1515ad8f740_3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15ad8f740_3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1515ad8f740_3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90670262a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1390670262a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390670262a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1390670262a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515ad8f740_3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1515ad8f740_3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515ad8f740_3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1515ad8f740_3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515ad8f740_3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1515ad8f740_3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515ad8f740_3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1515ad8f740_3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515ad8f740_3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g1515ad8f740_3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515ad8f740_3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1515ad8f740_3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is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-66053"/>
            <a:ext cx="9147600" cy="37968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3535251" y="1745563"/>
            <a:ext cx="5283600" cy="1993200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784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500" b="1" i="0" u="none" strike="noStrike" cap="none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ēKran</a:t>
            </a:r>
            <a:endParaRPr sz="1100"/>
          </a:p>
        </p:txBody>
      </p:sp>
      <p:pic>
        <p:nvPicPr>
          <p:cNvPr id="131" name="Google Shape;131;p25" descr="Monitoramento de rede"/>
          <p:cNvPicPr preferRelativeResize="0"/>
          <p:nvPr/>
        </p:nvPicPr>
        <p:blipFill rotWithShape="1">
          <a:blip r:embed="rId3">
            <a:alphaModFix/>
          </a:blip>
          <a:srcRect t="27503" b="44363"/>
          <a:stretch/>
        </p:blipFill>
        <p:spPr>
          <a:xfrm>
            <a:off x="-1" y="3730721"/>
            <a:ext cx="9199935" cy="150933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 txBox="1"/>
          <p:nvPr/>
        </p:nvSpPr>
        <p:spPr>
          <a:xfrm>
            <a:off x="4042610" y="1520710"/>
            <a:ext cx="1684500" cy="623400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0" i="0" u="none" strike="noStrike" cap="none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Projeto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/>
          <p:nvPr/>
        </p:nvSpPr>
        <p:spPr>
          <a:xfrm>
            <a:off x="0" y="0"/>
            <a:ext cx="7435516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4"/>
          <p:cNvSpPr txBox="1"/>
          <p:nvPr/>
        </p:nvSpPr>
        <p:spPr>
          <a:xfrm>
            <a:off x="3862138" y="4338158"/>
            <a:ext cx="3414935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Product Backlog</a:t>
            </a:r>
            <a:endParaRPr sz="1100"/>
          </a:p>
        </p:txBody>
      </p:sp>
      <p:pic>
        <p:nvPicPr>
          <p:cNvPr id="210" name="Google Shape;210;p34" descr="Tendências na advocacia: 10 mudanças que todo advogado precisa saber! -  Software Jurídico Software Jurídico Completo - ADVBOX"/>
          <p:cNvPicPr preferRelativeResize="0"/>
          <p:nvPr/>
        </p:nvPicPr>
        <p:blipFill rotWithShape="1">
          <a:blip r:embed="rId3">
            <a:alphaModFix/>
          </a:blip>
          <a:srcRect l="67447" t="-188" r="12035" b="188"/>
          <a:stretch/>
        </p:blipFill>
        <p:spPr>
          <a:xfrm>
            <a:off x="7435516" y="-58366"/>
            <a:ext cx="1708484" cy="5205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072" y="539885"/>
            <a:ext cx="7277072" cy="342974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/>
          <p:nvPr/>
        </p:nvSpPr>
        <p:spPr>
          <a:xfrm>
            <a:off x="0" y="0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5"/>
          <p:cNvSpPr txBox="1"/>
          <p:nvPr/>
        </p:nvSpPr>
        <p:spPr>
          <a:xfrm>
            <a:off x="5353800" y="291932"/>
            <a:ext cx="3476110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Protótipo de site</a:t>
            </a:r>
            <a:endParaRPr sz="1100"/>
          </a:p>
        </p:txBody>
      </p:sp>
      <p:pic>
        <p:nvPicPr>
          <p:cNvPr id="218" name="Google Shape;218;p35"/>
          <p:cNvPicPr preferRelativeResize="0"/>
          <p:nvPr/>
        </p:nvPicPr>
        <p:blipFill rotWithShape="1">
          <a:blip r:embed="rId3">
            <a:alphaModFix/>
          </a:blip>
          <a:srcRect l="-173" t="3034" r="172" b="-3034"/>
          <a:stretch/>
        </p:blipFill>
        <p:spPr>
          <a:xfrm>
            <a:off x="-43775" y="1342622"/>
            <a:ext cx="9209662" cy="4649329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6"/>
          <p:cNvSpPr txBox="1"/>
          <p:nvPr/>
        </p:nvSpPr>
        <p:spPr>
          <a:xfrm>
            <a:off x="-583660" y="4491884"/>
            <a:ext cx="619447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Modelagem lógica de dados</a:t>
            </a:r>
            <a:endParaRPr sz="110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C462A48-58A9-D774-95F1-F27D92944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764" y="216314"/>
            <a:ext cx="6194471" cy="40592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/>
          <p:nvPr/>
        </p:nvSpPr>
        <p:spPr>
          <a:xfrm>
            <a:off x="0" y="3800878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0" y="-51071"/>
            <a:ext cx="9144000" cy="3975899"/>
          </a:xfrm>
          <a:prstGeom prst="rect">
            <a:avLst/>
          </a:prstGeom>
          <a:solidFill>
            <a:srgbClr val="004478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 txBox="1"/>
          <p:nvPr/>
        </p:nvSpPr>
        <p:spPr>
          <a:xfrm>
            <a:off x="6264555" y="3975899"/>
            <a:ext cx="2338025" cy="992579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Client Linux</a:t>
            </a:r>
            <a:endParaRPr sz="1100"/>
          </a:p>
        </p:txBody>
      </p:sp>
      <p:pic>
        <p:nvPicPr>
          <p:cNvPr id="233" name="Google Shape;233;p37" descr="Linux Logo – PNG e Vetor – Download de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65520" y="1431946"/>
            <a:ext cx="6412960" cy="2279607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190500" dist="228600" dir="2700000" algn="ctr">
              <a:srgbClr val="000000">
                <a:alpha val="29803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/>
          <p:nvPr/>
        </p:nvSpPr>
        <p:spPr>
          <a:xfrm>
            <a:off x="0" y="3853855"/>
            <a:ext cx="9144000" cy="1289645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38" descr="Linguagem Python: o que é e para que serve | by Raísa Boing | portfoliorb |  Medium"/>
          <p:cNvPicPr preferRelativeResize="0"/>
          <p:nvPr/>
        </p:nvPicPr>
        <p:blipFill rotWithShape="1">
          <a:blip r:embed="rId3">
            <a:alphaModFix/>
          </a:blip>
          <a:srcRect l="677" t="37948" r="10250"/>
          <a:stretch/>
        </p:blipFill>
        <p:spPr>
          <a:xfrm>
            <a:off x="0" y="0"/>
            <a:ext cx="9144000" cy="385385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8"/>
          <p:cNvSpPr txBox="1"/>
          <p:nvPr/>
        </p:nvSpPr>
        <p:spPr>
          <a:xfrm>
            <a:off x="3934326" y="4193932"/>
            <a:ext cx="511342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Simulação de máquinas</a:t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9" descr="Fundamentos de TI: De Leigo a Expert – O Que você precisa saber"/>
          <p:cNvPicPr preferRelativeResize="0"/>
          <p:nvPr/>
        </p:nvPicPr>
        <p:blipFill rotWithShape="1">
          <a:blip r:embed="rId3">
            <a:alphaModFix/>
          </a:blip>
          <a:srcRect l="53215" r="21929"/>
          <a:stretch/>
        </p:blipFill>
        <p:spPr>
          <a:xfrm>
            <a:off x="0" y="0"/>
            <a:ext cx="22378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9"/>
          <p:cNvSpPr/>
          <p:nvPr/>
        </p:nvSpPr>
        <p:spPr>
          <a:xfrm>
            <a:off x="1624263" y="0"/>
            <a:ext cx="751973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9"/>
          <p:cNvSpPr txBox="1"/>
          <p:nvPr/>
        </p:nvSpPr>
        <p:spPr>
          <a:xfrm>
            <a:off x="1889423" y="4479476"/>
            <a:ext cx="3741356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Inovações futuras</a:t>
            </a:r>
            <a:endParaRPr sz="1100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85D43E60-4943-E466-1C3E-B10CB378CB18}"/>
              </a:ext>
            </a:extLst>
          </p:cNvPr>
          <p:cNvSpPr/>
          <p:nvPr/>
        </p:nvSpPr>
        <p:spPr>
          <a:xfrm>
            <a:off x="1999281" y="326415"/>
            <a:ext cx="6811505" cy="4153061"/>
          </a:xfrm>
          <a:prstGeom prst="roundRect">
            <a:avLst>
              <a:gd name="adj" fmla="val 6778"/>
            </a:avLst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EB10366-F535-BCFB-26EC-530CCED16B5E}"/>
              </a:ext>
            </a:extLst>
          </p:cNvPr>
          <p:cNvSpPr txBox="1"/>
          <p:nvPr/>
        </p:nvSpPr>
        <p:spPr>
          <a:xfrm>
            <a:off x="2207859" y="580724"/>
            <a:ext cx="6352544" cy="347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Versão melhorada do site;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Mais pesquisas de campo para cooperação no projeto;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Feedback dos nossos clientes para aprimorar nosso negócio;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Conclusão dos entregáveis da sprint 2 e 3 com a colaboração do grupo para a garantia do total aprendizado do conteúdo acadêmico e profissional;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Aprimoramento do projeto após o feedback do docente;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Melhorias no projeto em geral;</a:t>
            </a:r>
          </a:p>
        </p:txBody>
      </p:sp>
      <p:pic>
        <p:nvPicPr>
          <p:cNvPr id="16" name="Imagem 15" descr="Ícone&#10;&#10;Descrição gerada automaticamente">
            <a:extLst>
              <a:ext uri="{FF2B5EF4-FFF2-40B4-BE49-F238E27FC236}">
                <a16:creationId xmlns:a16="http://schemas.microsoft.com/office/drawing/2014/main" id="{85B44086-8278-3FEF-BA1F-AFDEEDCDB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6141" y="2944678"/>
            <a:ext cx="2198822" cy="219882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40" descr="Por que usar o Kotlin no desenvolvimento Android?"/>
          <p:cNvPicPr preferRelativeResize="0"/>
          <p:nvPr/>
        </p:nvPicPr>
        <p:blipFill rotWithShape="1">
          <a:blip r:embed="rId3">
            <a:alphaModFix/>
          </a:blip>
          <a:srcRect l="-158" t="24413" r="4190" b="13327"/>
          <a:stretch/>
        </p:blipFill>
        <p:spPr>
          <a:xfrm>
            <a:off x="-45606" y="0"/>
            <a:ext cx="9189606" cy="389264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0"/>
          <p:cNvSpPr/>
          <p:nvPr/>
        </p:nvSpPr>
        <p:spPr>
          <a:xfrm>
            <a:off x="0" y="3800878"/>
            <a:ext cx="9144000" cy="1342622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40"/>
          <p:cNvSpPr txBox="1"/>
          <p:nvPr/>
        </p:nvSpPr>
        <p:spPr>
          <a:xfrm>
            <a:off x="5254579" y="4336961"/>
            <a:ext cx="3042634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Desafio Kotlin</a:t>
            </a:r>
            <a:endParaRPr sz="1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/>
          <p:nvPr/>
        </p:nvSpPr>
        <p:spPr>
          <a:xfrm>
            <a:off x="3516" y="-66053"/>
            <a:ext cx="9144000" cy="3651463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41"/>
          <p:cNvSpPr txBox="1"/>
          <p:nvPr/>
        </p:nvSpPr>
        <p:spPr>
          <a:xfrm>
            <a:off x="1931979" y="2174124"/>
            <a:ext cx="5283557" cy="76174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Obrigado(a)</a:t>
            </a:r>
            <a:endParaRPr sz="1100"/>
          </a:p>
        </p:txBody>
      </p:sp>
      <p:pic>
        <p:nvPicPr>
          <p:cNvPr id="261" name="Google Shape;261;p41" descr="Monitoramento de rede"/>
          <p:cNvPicPr preferRelativeResize="0"/>
          <p:nvPr/>
        </p:nvPicPr>
        <p:blipFill rotWithShape="1">
          <a:blip r:embed="rId3">
            <a:alphaModFix/>
          </a:blip>
          <a:srcRect t="27502" b="44365"/>
          <a:stretch/>
        </p:blipFill>
        <p:spPr>
          <a:xfrm>
            <a:off x="3516" y="3585410"/>
            <a:ext cx="9140484" cy="1654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 descr="Setor de TI tem novo horário de atendimento - Campus Caxias do Sul"/>
          <p:cNvPicPr preferRelativeResize="0"/>
          <p:nvPr/>
        </p:nvPicPr>
        <p:blipFill rotWithShape="1">
          <a:blip r:embed="rId3">
            <a:alphaModFix/>
          </a:blip>
          <a:srcRect l="77156"/>
          <a:stretch/>
        </p:blipFill>
        <p:spPr>
          <a:xfrm>
            <a:off x="7379594" y="0"/>
            <a:ext cx="1764405" cy="5151382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6"/>
          <p:cNvSpPr/>
          <p:nvPr/>
        </p:nvSpPr>
        <p:spPr>
          <a:xfrm>
            <a:off x="0" y="0"/>
            <a:ext cx="7650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6"/>
          <p:cNvSpPr txBox="1"/>
          <p:nvPr/>
        </p:nvSpPr>
        <p:spPr>
          <a:xfrm>
            <a:off x="5065294" y="4498286"/>
            <a:ext cx="2494800" cy="53100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Contexto</a:t>
            </a:r>
            <a:endParaRPr sz="1100"/>
          </a:p>
        </p:txBody>
      </p:sp>
      <p:sp>
        <p:nvSpPr>
          <p:cNvPr id="140" name="Google Shape;140;p26"/>
          <p:cNvSpPr/>
          <p:nvPr/>
        </p:nvSpPr>
        <p:spPr>
          <a:xfrm>
            <a:off x="403697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Necessidade de mercado</a:t>
            </a:r>
            <a:endParaRPr sz="1100"/>
          </a:p>
        </p:txBody>
      </p:sp>
      <p:sp>
        <p:nvSpPr>
          <p:cNvPr id="141" name="Google Shape;141;p26"/>
          <p:cNvSpPr/>
          <p:nvPr/>
        </p:nvSpPr>
        <p:spPr>
          <a:xfrm>
            <a:off x="2806432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Pandemia de COVID-19</a:t>
            </a:r>
            <a:endParaRPr sz="1100"/>
          </a:p>
        </p:txBody>
      </p:sp>
      <p:sp>
        <p:nvSpPr>
          <p:cNvPr id="142" name="Google Shape;142;p26"/>
          <p:cNvSpPr/>
          <p:nvPr/>
        </p:nvSpPr>
        <p:spPr>
          <a:xfrm>
            <a:off x="403697" y="2631332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Monitoramento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2806431" y="2631332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Plataforma de acesso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5209167" y="414641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sy="23000" kx="-120009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Praticidade e Segurança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" name="Imagem 2" descr="Interface gráfica do usuário, Diagrama&#10;&#10;Descrição gerada automaticamente">
            <a:extLst>
              <a:ext uri="{FF2B5EF4-FFF2-40B4-BE49-F238E27FC236}">
                <a16:creationId xmlns:a16="http://schemas.microsoft.com/office/drawing/2014/main" id="{A5CE355D-233D-586A-8C0B-89FB48041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8541" y="2347026"/>
            <a:ext cx="2157109" cy="215710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 descr="Setor de TI tem novo horário de atendimento - Campus Caxias do Sul"/>
          <p:cNvPicPr preferRelativeResize="0"/>
          <p:nvPr/>
        </p:nvPicPr>
        <p:blipFill rotWithShape="1">
          <a:blip r:embed="rId3">
            <a:alphaModFix/>
          </a:blip>
          <a:srcRect r="80337"/>
          <a:stretch/>
        </p:blipFill>
        <p:spPr>
          <a:xfrm>
            <a:off x="0" y="0"/>
            <a:ext cx="151648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/>
          <p:nvPr/>
        </p:nvSpPr>
        <p:spPr>
          <a:xfrm>
            <a:off x="1429555" y="0"/>
            <a:ext cx="77145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7"/>
          <p:cNvSpPr txBox="1"/>
          <p:nvPr/>
        </p:nvSpPr>
        <p:spPr>
          <a:xfrm>
            <a:off x="1613079" y="4414235"/>
            <a:ext cx="1839900" cy="53100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0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Desafios</a:t>
            </a:r>
            <a:endParaRPr sz="1100"/>
          </a:p>
        </p:txBody>
      </p:sp>
      <p:sp>
        <p:nvSpPr>
          <p:cNvPr id="152" name="Google Shape;152;p27"/>
          <p:cNvSpPr/>
          <p:nvPr/>
        </p:nvSpPr>
        <p:spPr>
          <a:xfrm>
            <a:off x="2004889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Falhas e Bugs de Sistema Operacional</a:t>
            </a:r>
            <a:endParaRPr sz="14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3" name="Google Shape;153;p27"/>
          <p:cNvSpPr/>
          <p:nvPr/>
        </p:nvSpPr>
        <p:spPr>
          <a:xfrm>
            <a:off x="4417349" y="1263112"/>
            <a:ext cx="1980412" cy="1874113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Falta de monitoramento</a:t>
            </a:r>
            <a:endParaRPr sz="1100" dirty="0"/>
          </a:p>
        </p:txBody>
      </p:sp>
      <p:sp>
        <p:nvSpPr>
          <p:cNvPr id="154" name="Google Shape;154;p27"/>
          <p:cNvSpPr/>
          <p:nvPr/>
        </p:nvSpPr>
        <p:spPr>
          <a:xfrm>
            <a:off x="6829808" y="1335125"/>
            <a:ext cx="1882200" cy="1802100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stA="52000" endA="300" endPos="35000" fadeDir="5400012" sy="-100000" algn="bl" rotWithShape="0"/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Prejuízos silenciosos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8" descr="Mulheres negras: desafios e conquistas - JSB"/>
          <p:cNvPicPr preferRelativeResize="0"/>
          <p:nvPr/>
        </p:nvPicPr>
        <p:blipFill rotWithShape="1">
          <a:blip r:embed="rId3">
            <a:alphaModFix/>
          </a:blip>
          <a:srcRect l="12547" r="67526"/>
          <a:stretch/>
        </p:blipFill>
        <p:spPr>
          <a:xfrm>
            <a:off x="7318420" y="0"/>
            <a:ext cx="18255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/>
          <p:nvPr/>
        </p:nvSpPr>
        <p:spPr>
          <a:xfrm>
            <a:off x="0" y="0"/>
            <a:ext cx="7524481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3848580" y="4428808"/>
            <a:ext cx="3469840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Visão do negócio</a:t>
            </a:r>
            <a:endParaRPr sz="1100"/>
          </a:p>
        </p:txBody>
      </p:sp>
      <p:pic>
        <p:nvPicPr>
          <p:cNvPr id="162" name="Google Shape;162;p28"/>
          <p:cNvPicPr preferRelativeResize="0"/>
          <p:nvPr/>
        </p:nvPicPr>
        <p:blipFill rotWithShape="1">
          <a:blip r:embed="rId4">
            <a:alphaModFix/>
          </a:blip>
          <a:srcRect l="585"/>
          <a:stretch/>
        </p:blipFill>
        <p:spPr>
          <a:xfrm>
            <a:off x="284654" y="402652"/>
            <a:ext cx="6817832" cy="3850769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9" descr="RH digital: novas tecnologias invadem a área de ... | Nube 12/04/2019"/>
          <p:cNvPicPr preferRelativeResize="0"/>
          <p:nvPr/>
        </p:nvPicPr>
        <p:blipFill rotWithShape="1">
          <a:blip r:embed="rId3">
            <a:alphaModFix/>
          </a:blip>
          <a:srcRect l="14396" r="57590"/>
          <a:stretch/>
        </p:blipFill>
        <p:spPr>
          <a:xfrm>
            <a:off x="-19318" y="0"/>
            <a:ext cx="28784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/>
          <p:nvPr/>
        </p:nvSpPr>
        <p:spPr>
          <a:xfrm>
            <a:off x="2598312" y="0"/>
            <a:ext cx="654568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9"/>
          <p:cNvSpPr txBox="1"/>
          <p:nvPr/>
        </p:nvSpPr>
        <p:spPr>
          <a:xfrm>
            <a:off x="6802163" y="4341494"/>
            <a:ext cx="205901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Personas</a:t>
            </a:r>
            <a:endParaRPr sz="1100"/>
          </a:p>
        </p:txBody>
      </p:sp>
      <p:pic>
        <p:nvPicPr>
          <p:cNvPr id="170" name="Google Shape;170;p29"/>
          <p:cNvPicPr preferRelativeResize="0"/>
          <p:nvPr/>
        </p:nvPicPr>
        <p:blipFill rotWithShape="1">
          <a:blip r:embed="rId4">
            <a:alphaModFix/>
          </a:blip>
          <a:srcRect l="5151" r="4842"/>
          <a:stretch/>
        </p:blipFill>
        <p:spPr>
          <a:xfrm>
            <a:off x="2859110" y="344051"/>
            <a:ext cx="6057605" cy="3799931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 descr="RH digital: novas tecnologias invadem a área de ... | Nube 12/04/2019"/>
          <p:cNvPicPr preferRelativeResize="0"/>
          <p:nvPr/>
        </p:nvPicPr>
        <p:blipFill rotWithShape="1">
          <a:blip r:embed="rId3">
            <a:alphaModFix/>
          </a:blip>
          <a:srcRect l="14396" r="57590"/>
          <a:stretch/>
        </p:blipFill>
        <p:spPr>
          <a:xfrm>
            <a:off x="-19318" y="0"/>
            <a:ext cx="287842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/>
          <p:nvPr/>
        </p:nvSpPr>
        <p:spPr>
          <a:xfrm>
            <a:off x="2598312" y="0"/>
            <a:ext cx="6545687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>
            <a:off x="6802163" y="4355199"/>
            <a:ext cx="2059011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Personas</a:t>
            </a:r>
            <a:endParaRPr sz="1100"/>
          </a:p>
        </p:txBody>
      </p:sp>
      <p:pic>
        <p:nvPicPr>
          <p:cNvPr id="178" name="Google Shape;178;p30"/>
          <p:cNvPicPr preferRelativeResize="0"/>
          <p:nvPr/>
        </p:nvPicPr>
        <p:blipFill rotWithShape="1">
          <a:blip r:embed="rId4">
            <a:alphaModFix/>
          </a:blip>
          <a:srcRect l="5034" r="5070"/>
          <a:stretch/>
        </p:blipFill>
        <p:spPr>
          <a:xfrm>
            <a:off x="2856388" y="330344"/>
            <a:ext cx="6073603" cy="380753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1" descr="Saiba tudo sobre tecnologia da informação e qual a sua importância – Blog  da EAD Unipar"/>
          <p:cNvPicPr preferRelativeResize="0"/>
          <p:nvPr/>
        </p:nvPicPr>
        <p:blipFill rotWithShape="1">
          <a:blip r:embed="rId3">
            <a:alphaModFix/>
          </a:blip>
          <a:srcRect l="20312" r="63507"/>
          <a:stretch/>
        </p:blipFill>
        <p:spPr>
          <a:xfrm>
            <a:off x="7435517" y="0"/>
            <a:ext cx="171814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/>
          <p:nvPr/>
        </p:nvSpPr>
        <p:spPr>
          <a:xfrm>
            <a:off x="3517" y="0"/>
            <a:ext cx="7432000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31"/>
          <p:cNvSpPr txBox="1"/>
          <p:nvPr/>
        </p:nvSpPr>
        <p:spPr>
          <a:xfrm>
            <a:off x="3996006" y="4439369"/>
            <a:ext cx="3388439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Lean UX Canvas </a:t>
            </a:r>
            <a:endParaRPr sz="1100" dirty="0"/>
          </a:p>
        </p:txBody>
      </p:sp>
      <p:pic>
        <p:nvPicPr>
          <p:cNvPr id="186" name="Google Shape;186;p31"/>
          <p:cNvPicPr preferRelativeResize="0"/>
          <p:nvPr/>
        </p:nvPicPr>
        <p:blipFill rotWithShape="1">
          <a:blip r:embed="rId4">
            <a:alphaModFix/>
          </a:blip>
          <a:srcRect l="1574" r="69717"/>
          <a:stretch/>
        </p:blipFill>
        <p:spPr>
          <a:xfrm>
            <a:off x="2224382" y="1056823"/>
            <a:ext cx="1456840" cy="3029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7" name="Google Shape;18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725" y="1056823"/>
            <a:ext cx="1902281" cy="3029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Google Shape;186;p31">
            <a:extLst>
              <a:ext uri="{FF2B5EF4-FFF2-40B4-BE49-F238E27FC236}">
                <a16:creationId xmlns:a16="http://schemas.microsoft.com/office/drawing/2014/main" id="{22D73552-9397-CA86-0AE0-ECEE8978152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31738" r="38484"/>
          <a:stretch/>
        </p:blipFill>
        <p:spPr>
          <a:xfrm>
            <a:off x="3885096" y="1056823"/>
            <a:ext cx="1511086" cy="3029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Google Shape;186;p31">
            <a:extLst>
              <a:ext uri="{FF2B5EF4-FFF2-40B4-BE49-F238E27FC236}">
                <a16:creationId xmlns:a16="http://schemas.microsoft.com/office/drawing/2014/main" id="{A6D3B77B-6FAB-E3D8-6D22-0DDB6AC88EF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63969" r="3505"/>
          <a:stretch/>
        </p:blipFill>
        <p:spPr>
          <a:xfrm>
            <a:off x="5611727" y="1056823"/>
            <a:ext cx="1650570" cy="3029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2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/>
        <p:spPr>
          <a:xfrm>
            <a:off x="796274" y="150413"/>
            <a:ext cx="4056434" cy="4769717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  <p:pic>
        <p:nvPicPr>
          <p:cNvPr id="192" name="Google Shape;192;p32" descr="Saiba tudo sobre tecnologia da informação e qual a sua importância – Blog  da EAD Unipar"/>
          <p:cNvPicPr preferRelativeResize="0"/>
          <p:nvPr/>
        </p:nvPicPr>
        <p:blipFill rotWithShape="1">
          <a:blip r:embed="rId3">
            <a:alphaModFix/>
          </a:blip>
          <a:srcRect l="13031" t="193" r="70788" b="-192"/>
          <a:stretch/>
        </p:blipFill>
        <p:spPr>
          <a:xfrm>
            <a:off x="7421451" y="0"/>
            <a:ext cx="17322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2"/>
          <p:cNvSpPr/>
          <p:nvPr/>
        </p:nvSpPr>
        <p:spPr>
          <a:xfrm>
            <a:off x="1773" y="-1169"/>
            <a:ext cx="7417935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4969042" y="4414234"/>
            <a:ext cx="2452409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 User Story</a:t>
            </a:r>
            <a:endParaRPr sz="110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65A2F74-4DCF-F873-97EB-921000F0E9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2" r="67340" b="71479"/>
          <a:stretch/>
        </p:blipFill>
        <p:spPr>
          <a:xfrm>
            <a:off x="324132" y="155838"/>
            <a:ext cx="1307141" cy="13707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F1A186B-CBF5-1274-F5AC-38384980C3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225" t="-849" r="34118" b="72328"/>
          <a:stretch/>
        </p:blipFill>
        <p:spPr>
          <a:xfrm>
            <a:off x="324132" y="1863131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CEA61F3-5166-F35F-E7A9-42022FA6C6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085" t="531" r="258" b="70948"/>
          <a:stretch/>
        </p:blipFill>
        <p:spPr>
          <a:xfrm>
            <a:off x="325968" y="3618257"/>
            <a:ext cx="1347384" cy="14129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9560FD5-F791-343A-888F-F5CAB449F5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67" t="31207" r="66276" b="40272"/>
          <a:stretch/>
        </p:blipFill>
        <p:spPr>
          <a:xfrm>
            <a:off x="2385577" y="142507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1EB70B65-6A7E-C899-36F4-98B9388DC8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665" t="28963" r="33678" b="42516"/>
          <a:stretch/>
        </p:blipFill>
        <p:spPr>
          <a:xfrm>
            <a:off x="2385577" y="1863130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89276F7-E5AC-2AF4-60DE-344086E80B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653" t="28803" r="-310" b="42676"/>
          <a:stretch/>
        </p:blipFill>
        <p:spPr>
          <a:xfrm>
            <a:off x="2385577" y="3616331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FD82FD8-FEA4-6E00-69AB-4B28ED4FCF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" t="60937" r="68235" b="382"/>
          <a:stretch/>
        </p:blipFill>
        <p:spPr>
          <a:xfrm>
            <a:off x="4269788" y="428508"/>
            <a:ext cx="1349220" cy="1918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66F13A5C-F4EF-D137-2020-F784DDF820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217" t="61319" r="34126" b="10160"/>
          <a:stretch/>
        </p:blipFill>
        <p:spPr>
          <a:xfrm>
            <a:off x="4269788" y="2777134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C121F2E-3897-6136-7FE9-4D48968E60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961" t="59416" r="-618" b="12063"/>
          <a:stretch/>
        </p:blipFill>
        <p:spPr>
          <a:xfrm>
            <a:off x="5956014" y="1827821"/>
            <a:ext cx="1349220" cy="1414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3" descr="Viabilidade Jurídica | Nova Vida TI"/>
          <p:cNvPicPr preferRelativeResize="0"/>
          <p:nvPr/>
        </p:nvPicPr>
        <p:blipFill rotWithShape="1">
          <a:blip r:embed="rId3">
            <a:alphaModFix/>
          </a:blip>
          <a:srcRect r="81083"/>
          <a:stretch/>
        </p:blipFill>
        <p:spPr>
          <a:xfrm>
            <a:off x="-1" y="0"/>
            <a:ext cx="18081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3"/>
          <p:cNvSpPr/>
          <p:nvPr/>
        </p:nvSpPr>
        <p:spPr>
          <a:xfrm>
            <a:off x="1808188" y="0"/>
            <a:ext cx="7335811" cy="51435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3"/>
          <p:cNvSpPr txBox="1"/>
          <p:nvPr/>
        </p:nvSpPr>
        <p:spPr>
          <a:xfrm>
            <a:off x="2036788" y="4411862"/>
            <a:ext cx="1777222" cy="53091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29803"/>
              </a:srgbClr>
            </a:outerShdw>
          </a:effectLst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b="1">
                <a:solidFill>
                  <a:srgbClr val="004478"/>
                </a:solidFill>
                <a:latin typeface="Georgia"/>
                <a:ea typeface="Georgia"/>
                <a:cs typeface="Georgia"/>
                <a:sym typeface="Georgia"/>
              </a:rPr>
              <a:t>Planner</a:t>
            </a:r>
            <a:endParaRPr sz="1100"/>
          </a:p>
        </p:txBody>
      </p:sp>
      <p:pic>
        <p:nvPicPr>
          <p:cNvPr id="203" name="Google Shape;203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8477" y="253465"/>
            <a:ext cx="7015233" cy="3831976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125</Words>
  <Application>Microsoft Office PowerPoint</Application>
  <PresentationFormat>Apresentação na tela (16:9)</PresentationFormat>
  <Paragraphs>32</Paragraphs>
  <Slides>17</Slides>
  <Notes>17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Georgia</vt:lpstr>
      <vt:lpstr>Simple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NATHÁLIA APARECIDA BURLINA MARQUES .</cp:lastModifiedBy>
  <cp:revision>4</cp:revision>
  <dcterms:modified xsi:type="dcterms:W3CDTF">2022-09-08T19:03:07Z</dcterms:modified>
</cp:coreProperties>
</file>